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5122525" cy="20162838"/>
  <p:notesSz cx="6858000" cy="9144000"/>
  <p:defaultTextStyle>
    <a:defPPr>
      <a:defRPr lang="ko-KR"/>
    </a:defPPr>
    <a:lvl1pPr marL="0" algn="l" defTabSz="2016252" rtl="0" eaLnBrk="1" latinLnBrk="1" hangingPunct="1">
      <a:defRPr sz="4000" kern="1200">
        <a:solidFill>
          <a:schemeClr val="tx1"/>
        </a:solidFill>
        <a:latin typeface="+mn-lt"/>
        <a:ea typeface="+mn-ea"/>
        <a:cs typeface="+mn-cs"/>
      </a:defRPr>
    </a:lvl1pPr>
    <a:lvl2pPr marL="1008126" algn="l" defTabSz="2016252" rtl="0" eaLnBrk="1" latinLnBrk="1" hangingPunct="1">
      <a:defRPr sz="4000" kern="1200">
        <a:solidFill>
          <a:schemeClr val="tx1"/>
        </a:solidFill>
        <a:latin typeface="+mn-lt"/>
        <a:ea typeface="+mn-ea"/>
        <a:cs typeface="+mn-cs"/>
      </a:defRPr>
    </a:lvl2pPr>
    <a:lvl3pPr marL="2016252" algn="l" defTabSz="2016252" rtl="0" eaLnBrk="1" latinLnBrk="1" hangingPunct="1">
      <a:defRPr sz="4000" kern="1200">
        <a:solidFill>
          <a:schemeClr val="tx1"/>
        </a:solidFill>
        <a:latin typeface="+mn-lt"/>
        <a:ea typeface="+mn-ea"/>
        <a:cs typeface="+mn-cs"/>
      </a:defRPr>
    </a:lvl3pPr>
    <a:lvl4pPr marL="3024378" algn="l" defTabSz="2016252" rtl="0" eaLnBrk="1" latinLnBrk="1" hangingPunct="1">
      <a:defRPr sz="4000" kern="1200">
        <a:solidFill>
          <a:schemeClr val="tx1"/>
        </a:solidFill>
        <a:latin typeface="+mn-lt"/>
        <a:ea typeface="+mn-ea"/>
        <a:cs typeface="+mn-cs"/>
      </a:defRPr>
    </a:lvl4pPr>
    <a:lvl5pPr marL="4032504" algn="l" defTabSz="2016252" rtl="0" eaLnBrk="1" latinLnBrk="1" hangingPunct="1">
      <a:defRPr sz="4000" kern="1200">
        <a:solidFill>
          <a:schemeClr val="tx1"/>
        </a:solidFill>
        <a:latin typeface="+mn-lt"/>
        <a:ea typeface="+mn-ea"/>
        <a:cs typeface="+mn-cs"/>
      </a:defRPr>
    </a:lvl5pPr>
    <a:lvl6pPr marL="5040630" algn="l" defTabSz="2016252" rtl="0" eaLnBrk="1" latinLnBrk="1" hangingPunct="1">
      <a:defRPr sz="4000" kern="1200">
        <a:solidFill>
          <a:schemeClr val="tx1"/>
        </a:solidFill>
        <a:latin typeface="+mn-lt"/>
        <a:ea typeface="+mn-ea"/>
        <a:cs typeface="+mn-cs"/>
      </a:defRPr>
    </a:lvl6pPr>
    <a:lvl7pPr marL="6048756" algn="l" defTabSz="2016252" rtl="0" eaLnBrk="1" latinLnBrk="1" hangingPunct="1">
      <a:defRPr sz="4000" kern="1200">
        <a:solidFill>
          <a:schemeClr val="tx1"/>
        </a:solidFill>
        <a:latin typeface="+mn-lt"/>
        <a:ea typeface="+mn-ea"/>
        <a:cs typeface="+mn-cs"/>
      </a:defRPr>
    </a:lvl7pPr>
    <a:lvl8pPr marL="7056882" algn="l" defTabSz="2016252" rtl="0" eaLnBrk="1" latinLnBrk="1" hangingPunct="1">
      <a:defRPr sz="4000" kern="1200">
        <a:solidFill>
          <a:schemeClr val="tx1"/>
        </a:solidFill>
        <a:latin typeface="+mn-lt"/>
        <a:ea typeface="+mn-ea"/>
        <a:cs typeface="+mn-cs"/>
      </a:defRPr>
    </a:lvl8pPr>
    <a:lvl9pPr marL="8065008" algn="l" defTabSz="2016252" rtl="0" eaLnBrk="1" latinLnBrk="1" hangingPunct="1">
      <a:defRPr sz="4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351">
          <p15:clr>
            <a:srgbClr val="A4A3A4"/>
          </p15:clr>
        </p15:guide>
        <p15:guide id="2" pos="476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96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2472" y="60"/>
      </p:cViewPr>
      <p:guideLst>
        <p:guide orient="horz" pos="6351"/>
        <p:guide pos="4763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4" d="100"/>
          <a:sy n="84" d="100"/>
        </p:scale>
        <p:origin x="90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F52CF3-7774-4302-99F3-F70394F668AD}" type="datetimeFigureOut">
              <a:rPr lang="ko-KR" altLang="en-US" smtClean="0"/>
              <a:t>2026-03-07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A40D7-B735-4B29-8A23-DD8DC298BC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3353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6A40D7-B735-4B29-8A23-DD8DC298BC5C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4352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34190" y="6263550"/>
            <a:ext cx="12854146" cy="432194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268379" y="11425608"/>
            <a:ext cx="10585768" cy="515272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08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16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02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040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048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056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065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FE7F-5361-4FF2-9059-79001BE500ED}" type="datetimeFigureOut">
              <a:rPr lang="ko-KR" altLang="en-US" smtClean="0"/>
              <a:pPr/>
              <a:t>2026-03-07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FE7F-5361-4FF2-9059-79001BE500ED}" type="datetimeFigureOut">
              <a:rPr lang="ko-KR" altLang="en-US" smtClean="0"/>
              <a:pPr/>
              <a:t>2026-03-07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8133903" y="2375670"/>
            <a:ext cx="5626314" cy="5057978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249709" y="2375670"/>
            <a:ext cx="16632153" cy="5057978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FE7F-5361-4FF2-9059-79001BE500ED}" type="datetimeFigureOut">
              <a:rPr lang="ko-KR" altLang="en-US" smtClean="0"/>
              <a:pPr/>
              <a:t>2026-03-07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FE7F-5361-4FF2-9059-79001BE500ED}" type="datetimeFigureOut">
              <a:rPr lang="ko-KR" altLang="en-US" smtClean="0"/>
              <a:pPr/>
              <a:t>2026-03-07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94575" y="12956492"/>
            <a:ext cx="12854146" cy="4004564"/>
          </a:xfrm>
        </p:spPr>
        <p:txBody>
          <a:bodyPr anchor="t"/>
          <a:lstStyle>
            <a:lvl1pPr algn="l">
              <a:defRPr sz="88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194575" y="8545873"/>
            <a:ext cx="12854146" cy="4410619"/>
          </a:xfrm>
        </p:spPr>
        <p:txBody>
          <a:bodyPr anchor="b"/>
          <a:lstStyle>
            <a:lvl1pPr marL="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1pPr>
            <a:lvl2pPr marL="1008126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2016252" indent="0">
              <a:buNone/>
              <a:defRPr sz="3500">
                <a:solidFill>
                  <a:schemeClr val="tx1">
                    <a:tint val="75000"/>
                  </a:schemeClr>
                </a:solidFill>
              </a:defRPr>
            </a:lvl3pPr>
            <a:lvl4pPr marL="3024378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4pPr>
            <a:lvl5pPr marL="4032504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5pPr>
            <a:lvl6pPr marL="5040630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6pPr>
            <a:lvl7pPr marL="6048756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7pPr>
            <a:lvl8pPr marL="7056882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8pPr>
            <a:lvl9pPr marL="8065008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FE7F-5361-4FF2-9059-79001BE500ED}" type="datetimeFigureOut">
              <a:rPr lang="ko-KR" altLang="en-US" smtClean="0"/>
              <a:pPr/>
              <a:t>2026-03-07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249710" y="13833948"/>
            <a:ext cx="11129234" cy="39121507"/>
          </a:xfrm>
        </p:spPr>
        <p:txBody>
          <a:bodyPr/>
          <a:lstStyle>
            <a:lvl1pPr>
              <a:defRPr sz="6200"/>
            </a:lvl1pPr>
            <a:lvl2pPr>
              <a:defRPr sz="5300"/>
            </a:lvl2pPr>
            <a:lvl3pPr>
              <a:defRPr sz="44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2630985" y="13833948"/>
            <a:ext cx="11129232" cy="39121507"/>
          </a:xfrm>
        </p:spPr>
        <p:txBody>
          <a:bodyPr/>
          <a:lstStyle>
            <a:lvl1pPr>
              <a:defRPr sz="6200"/>
            </a:lvl1pPr>
            <a:lvl2pPr>
              <a:defRPr sz="5300"/>
            </a:lvl2pPr>
            <a:lvl3pPr>
              <a:defRPr sz="44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FE7F-5361-4FF2-9059-79001BE500ED}" type="datetimeFigureOut">
              <a:rPr lang="ko-KR" altLang="en-US" smtClean="0"/>
              <a:pPr/>
              <a:t>2026-03-07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56126" y="807448"/>
            <a:ext cx="13610273" cy="3360473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56126" y="4513303"/>
            <a:ext cx="6681741" cy="1880930"/>
          </a:xfrm>
        </p:spPr>
        <p:txBody>
          <a:bodyPr anchor="b"/>
          <a:lstStyle>
            <a:lvl1pPr marL="0" indent="0">
              <a:buNone/>
              <a:defRPr sz="5300" b="1"/>
            </a:lvl1pPr>
            <a:lvl2pPr marL="1008126" indent="0">
              <a:buNone/>
              <a:defRPr sz="4400" b="1"/>
            </a:lvl2pPr>
            <a:lvl3pPr marL="2016252" indent="0">
              <a:buNone/>
              <a:defRPr sz="4000" b="1"/>
            </a:lvl3pPr>
            <a:lvl4pPr marL="3024378" indent="0">
              <a:buNone/>
              <a:defRPr sz="3500" b="1"/>
            </a:lvl4pPr>
            <a:lvl5pPr marL="4032504" indent="0">
              <a:buNone/>
              <a:defRPr sz="3500" b="1"/>
            </a:lvl5pPr>
            <a:lvl6pPr marL="5040630" indent="0">
              <a:buNone/>
              <a:defRPr sz="3500" b="1"/>
            </a:lvl6pPr>
            <a:lvl7pPr marL="6048756" indent="0">
              <a:buNone/>
              <a:defRPr sz="3500" b="1"/>
            </a:lvl7pPr>
            <a:lvl8pPr marL="7056882" indent="0">
              <a:buNone/>
              <a:defRPr sz="3500" b="1"/>
            </a:lvl8pPr>
            <a:lvl9pPr marL="8065008" indent="0">
              <a:buNone/>
              <a:defRPr sz="35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56126" y="6394233"/>
            <a:ext cx="6681741" cy="11616970"/>
          </a:xfrm>
        </p:spPr>
        <p:txBody>
          <a:bodyPr/>
          <a:lstStyle>
            <a:lvl1pPr>
              <a:defRPr sz="5300"/>
            </a:lvl1pPr>
            <a:lvl2pPr>
              <a:defRPr sz="4400"/>
            </a:lvl2pPr>
            <a:lvl3pPr>
              <a:defRPr sz="40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7682034" y="4513303"/>
            <a:ext cx="6684366" cy="1880930"/>
          </a:xfrm>
        </p:spPr>
        <p:txBody>
          <a:bodyPr anchor="b"/>
          <a:lstStyle>
            <a:lvl1pPr marL="0" indent="0">
              <a:buNone/>
              <a:defRPr sz="5300" b="1"/>
            </a:lvl1pPr>
            <a:lvl2pPr marL="1008126" indent="0">
              <a:buNone/>
              <a:defRPr sz="4400" b="1"/>
            </a:lvl2pPr>
            <a:lvl3pPr marL="2016252" indent="0">
              <a:buNone/>
              <a:defRPr sz="4000" b="1"/>
            </a:lvl3pPr>
            <a:lvl4pPr marL="3024378" indent="0">
              <a:buNone/>
              <a:defRPr sz="3500" b="1"/>
            </a:lvl4pPr>
            <a:lvl5pPr marL="4032504" indent="0">
              <a:buNone/>
              <a:defRPr sz="3500" b="1"/>
            </a:lvl5pPr>
            <a:lvl6pPr marL="5040630" indent="0">
              <a:buNone/>
              <a:defRPr sz="3500" b="1"/>
            </a:lvl6pPr>
            <a:lvl7pPr marL="6048756" indent="0">
              <a:buNone/>
              <a:defRPr sz="3500" b="1"/>
            </a:lvl7pPr>
            <a:lvl8pPr marL="7056882" indent="0">
              <a:buNone/>
              <a:defRPr sz="3500" b="1"/>
            </a:lvl8pPr>
            <a:lvl9pPr marL="8065008" indent="0">
              <a:buNone/>
              <a:defRPr sz="35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7682034" y="6394233"/>
            <a:ext cx="6684366" cy="11616970"/>
          </a:xfrm>
        </p:spPr>
        <p:txBody>
          <a:bodyPr/>
          <a:lstStyle>
            <a:lvl1pPr>
              <a:defRPr sz="5300"/>
            </a:lvl1pPr>
            <a:lvl2pPr>
              <a:defRPr sz="4400"/>
            </a:lvl2pPr>
            <a:lvl3pPr>
              <a:defRPr sz="40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FE7F-5361-4FF2-9059-79001BE500ED}" type="datetimeFigureOut">
              <a:rPr lang="ko-KR" altLang="en-US" smtClean="0"/>
              <a:pPr/>
              <a:t>2026-03-07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FE7F-5361-4FF2-9059-79001BE500ED}" type="datetimeFigureOut">
              <a:rPr lang="ko-KR" altLang="en-US" smtClean="0"/>
              <a:pPr/>
              <a:t>2026-03-07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FE7F-5361-4FF2-9059-79001BE500ED}" type="datetimeFigureOut">
              <a:rPr lang="ko-KR" altLang="en-US" smtClean="0"/>
              <a:pPr/>
              <a:t>2026-03-07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56127" y="802780"/>
            <a:ext cx="4975207" cy="3416481"/>
          </a:xfrm>
        </p:spPr>
        <p:txBody>
          <a:bodyPr anchor="b"/>
          <a:lstStyle>
            <a:lvl1pPr algn="l">
              <a:defRPr sz="44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912487" y="802781"/>
            <a:ext cx="8453912" cy="17208424"/>
          </a:xfrm>
        </p:spPr>
        <p:txBody>
          <a:bodyPr/>
          <a:lstStyle>
            <a:lvl1pPr>
              <a:defRPr sz="7100"/>
            </a:lvl1pPr>
            <a:lvl2pPr>
              <a:defRPr sz="6200"/>
            </a:lvl2pPr>
            <a:lvl3pPr>
              <a:defRPr sz="5300"/>
            </a:lvl3pPr>
            <a:lvl4pPr>
              <a:defRPr sz="4400"/>
            </a:lvl4pPr>
            <a:lvl5pPr>
              <a:defRPr sz="4400"/>
            </a:lvl5pPr>
            <a:lvl6pPr>
              <a:defRPr sz="4400"/>
            </a:lvl6pPr>
            <a:lvl7pPr>
              <a:defRPr sz="4400"/>
            </a:lvl7pPr>
            <a:lvl8pPr>
              <a:defRPr sz="4400"/>
            </a:lvl8pPr>
            <a:lvl9pPr>
              <a:defRPr sz="4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756127" y="4219262"/>
            <a:ext cx="4975207" cy="13791943"/>
          </a:xfrm>
        </p:spPr>
        <p:txBody>
          <a:bodyPr/>
          <a:lstStyle>
            <a:lvl1pPr marL="0" indent="0">
              <a:buNone/>
              <a:defRPr sz="3100"/>
            </a:lvl1pPr>
            <a:lvl2pPr marL="1008126" indent="0">
              <a:buNone/>
              <a:defRPr sz="2600"/>
            </a:lvl2pPr>
            <a:lvl3pPr marL="2016252" indent="0">
              <a:buNone/>
              <a:defRPr sz="2200"/>
            </a:lvl3pPr>
            <a:lvl4pPr marL="3024378" indent="0">
              <a:buNone/>
              <a:defRPr sz="2000"/>
            </a:lvl4pPr>
            <a:lvl5pPr marL="4032504" indent="0">
              <a:buNone/>
              <a:defRPr sz="2000"/>
            </a:lvl5pPr>
            <a:lvl6pPr marL="5040630" indent="0">
              <a:buNone/>
              <a:defRPr sz="2000"/>
            </a:lvl6pPr>
            <a:lvl7pPr marL="6048756" indent="0">
              <a:buNone/>
              <a:defRPr sz="2000"/>
            </a:lvl7pPr>
            <a:lvl8pPr marL="7056882" indent="0">
              <a:buNone/>
              <a:defRPr sz="2000"/>
            </a:lvl8pPr>
            <a:lvl9pPr marL="8065008" indent="0">
              <a:buNone/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FE7F-5361-4FF2-9059-79001BE500ED}" type="datetimeFigureOut">
              <a:rPr lang="ko-KR" altLang="en-US" smtClean="0"/>
              <a:pPr/>
              <a:t>2026-03-07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964121" y="14113987"/>
            <a:ext cx="9073515" cy="1666236"/>
          </a:xfrm>
        </p:spPr>
        <p:txBody>
          <a:bodyPr anchor="b"/>
          <a:lstStyle>
            <a:lvl1pPr algn="l">
              <a:defRPr sz="44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64121" y="1801587"/>
            <a:ext cx="9073515" cy="12097703"/>
          </a:xfrm>
        </p:spPr>
        <p:txBody>
          <a:bodyPr/>
          <a:lstStyle>
            <a:lvl1pPr marL="0" indent="0">
              <a:buNone/>
              <a:defRPr sz="7100"/>
            </a:lvl1pPr>
            <a:lvl2pPr marL="1008126" indent="0">
              <a:buNone/>
              <a:defRPr sz="6200"/>
            </a:lvl2pPr>
            <a:lvl3pPr marL="2016252" indent="0">
              <a:buNone/>
              <a:defRPr sz="5300"/>
            </a:lvl3pPr>
            <a:lvl4pPr marL="3024378" indent="0">
              <a:buNone/>
              <a:defRPr sz="4400"/>
            </a:lvl4pPr>
            <a:lvl5pPr marL="4032504" indent="0">
              <a:buNone/>
              <a:defRPr sz="4400"/>
            </a:lvl5pPr>
            <a:lvl6pPr marL="5040630" indent="0">
              <a:buNone/>
              <a:defRPr sz="4400"/>
            </a:lvl6pPr>
            <a:lvl7pPr marL="6048756" indent="0">
              <a:buNone/>
              <a:defRPr sz="4400"/>
            </a:lvl7pPr>
            <a:lvl8pPr marL="7056882" indent="0">
              <a:buNone/>
              <a:defRPr sz="4400"/>
            </a:lvl8pPr>
            <a:lvl9pPr marL="8065008" indent="0">
              <a:buNone/>
              <a:defRPr sz="44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964121" y="15780222"/>
            <a:ext cx="9073515" cy="2366332"/>
          </a:xfrm>
        </p:spPr>
        <p:txBody>
          <a:bodyPr/>
          <a:lstStyle>
            <a:lvl1pPr marL="0" indent="0">
              <a:buNone/>
              <a:defRPr sz="3100"/>
            </a:lvl1pPr>
            <a:lvl2pPr marL="1008126" indent="0">
              <a:buNone/>
              <a:defRPr sz="2600"/>
            </a:lvl2pPr>
            <a:lvl3pPr marL="2016252" indent="0">
              <a:buNone/>
              <a:defRPr sz="2200"/>
            </a:lvl3pPr>
            <a:lvl4pPr marL="3024378" indent="0">
              <a:buNone/>
              <a:defRPr sz="2000"/>
            </a:lvl4pPr>
            <a:lvl5pPr marL="4032504" indent="0">
              <a:buNone/>
              <a:defRPr sz="2000"/>
            </a:lvl5pPr>
            <a:lvl6pPr marL="5040630" indent="0">
              <a:buNone/>
              <a:defRPr sz="2000"/>
            </a:lvl6pPr>
            <a:lvl7pPr marL="6048756" indent="0">
              <a:buNone/>
              <a:defRPr sz="2000"/>
            </a:lvl7pPr>
            <a:lvl8pPr marL="7056882" indent="0">
              <a:buNone/>
              <a:defRPr sz="2000"/>
            </a:lvl8pPr>
            <a:lvl9pPr marL="8065008" indent="0">
              <a:buNone/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FE7F-5361-4FF2-9059-79001BE500ED}" type="datetimeFigureOut">
              <a:rPr lang="ko-KR" altLang="en-US" smtClean="0"/>
              <a:pPr/>
              <a:t>2026-03-07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756126" y="807448"/>
            <a:ext cx="13610273" cy="3360473"/>
          </a:xfrm>
          <a:prstGeom prst="rect">
            <a:avLst/>
          </a:prstGeom>
        </p:spPr>
        <p:txBody>
          <a:bodyPr vert="horz" lIns="201625" tIns="100813" rIns="201625" bIns="100813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56126" y="4704664"/>
            <a:ext cx="13610273" cy="13306541"/>
          </a:xfrm>
          <a:prstGeom prst="rect">
            <a:avLst/>
          </a:prstGeom>
        </p:spPr>
        <p:txBody>
          <a:bodyPr vert="horz" lIns="201625" tIns="100813" rIns="201625" bIns="100813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756126" y="18687965"/>
            <a:ext cx="3528589" cy="1073484"/>
          </a:xfrm>
          <a:prstGeom prst="rect">
            <a:avLst/>
          </a:prstGeom>
        </p:spPr>
        <p:txBody>
          <a:bodyPr vert="horz" lIns="201625" tIns="100813" rIns="201625" bIns="100813" rtlCol="0" anchor="ctr"/>
          <a:lstStyle>
            <a:lvl1pPr algn="l">
              <a:defRPr sz="2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3FE7F-5361-4FF2-9059-79001BE500ED}" type="datetimeFigureOut">
              <a:rPr lang="ko-KR" altLang="en-US" smtClean="0"/>
              <a:pPr/>
              <a:t>2026-03-07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5166863" y="18687965"/>
            <a:ext cx="4788800" cy="1073484"/>
          </a:xfrm>
          <a:prstGeom prst="rect">
            <a:avLst/>
          </a:prstGeom>
        </p:spPr>
        <p:txBody>
          <a:bodyPr vert="horz" lIns="201625" tIns="100813" rIns="201625" bIns="100813" rtlCol="0" anchor="ctr"/>
          <a:lstStyle>
            <a:lvl1pPr algn="ctr">
              <a:defRPr sz="2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10837810" y="18687965"/>
            <a:ext cx="3528589" cy="1073484"/>
          </a:xfrm>
          <a:prstGeom prst="rect">
            <a:avLst/>
          </a:prstGeom>
        </p:spPr>
        <p:txBody>
          <a:bodyPr vert="horz" lIns="201625" tIns="100813" rIns="201625" bIns="100813" rtlCol="0" anchor="ctr"/>
          <a:lstStyle>
            <a:lvl1pPr algn="r">
              <a:defRPr sz="2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09DC5B1B-C677-4CB0-8420-00FA46CC73C1}"/>
              </a:ext>
            </a:extLst>
          </p:cNvPr>
          <p:cNvGrpSpPr/>
          <p:nvPr userDrawn="1"/>
        </p:nvGrpSpPr>
        <p:grpSpPr>
          <a:xfrm>
            <a:off x="698" y="0"/>
            <a:ext cx="15121128" cy="20162838"/>
            <a:chOff x="698" y="1683"/>
            <a:chExt cx="15121128" cy="20162838"/>
          </a:xfrm>
        </p:grpSpPr>
        <p:pic>
          <p:nvPicPr>
            <p:cNvPr id="8" name="그림 7" descr="포스터-3-2.jpg">
              <a:extLst>
                <a:ext uri="{FF2B5EF4-FFF2-40B4-BE49-F238E27FC236}">
                  <a16:creationId xmlns:a16="http://schemas.microsoft.com/office/drawing/2014/main" id="{77B70A95-B134-4966-B419-1CB2B594C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98" y="1683"/>
              <a:ext cx="15121128" cy="20162838"/>
            </a:xfrm>
            <a:prstGeom prst="rect">
              <a:avLst/>
            </a:prstGeom>
          </p:spPr>
        </p:pic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29A0135A-2BF4-4623-B8BB-F31DCD26059B}"/>
                </a:ext>
              </a:extLst>
            </p:cNvPr>
            <p:cNvSpPr/>
            <p:nvPr/>
          </p:nvSpPr>
          <p:spPr>
            <a:xfrm>
              <a:off x="658831" y="73990"/>
              <a:ext cx="500632" cy="1800200"/>
            </a:xfrm>
            <a:prstGeom prst="rect">
              <a:avLst/>
            </a:prstGeom>
            <a:solidFill>
              <a:srgbClr val="6296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4F2C9B2C-DAC6-41DB-A4AF-69A7B7D7FCAF}"/>
                </a:ext>
              </a:extLst>
            </p:cNvPr>
            <p:cNvSpPr/>
            <p:nvPr/>
          </p:nvSpPr>
          <p:spPr>
            <a:xfrm>
              <a:off x="803480" y="218006"/>
              <a:ext cx="205054" cy="115212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16252" rtl="0" eaLnBrk="1" latinLnBrk="1" hangingPunct="1">
        <a:spcBef>
          <a:spcPct val="0"/>
        </a:spcBef>
        <a:buNone/>
        <a:defRPr sz="9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095" indent="-756095" algn="l" defTabSz="2016252" rtl="0" eaLnBrk="1" latinLnBrk="1" hangingPunct="1">
        <a:spcBef>
          <a:spcPct val="20000"/>
        </a:spcBef>
        <a:buFont typeface="Arial" pitchFamily="34" charset="0"/>
        <a:buChar char="•"/>
        <a:defRPr sz="7100" kern="1200">
          <a:solidFill>
            <a:schemeClr val="tx1"/>
          </a:solidFill>
          <a:latin typeface="+mn-lt"/>
          <a:ea typeface="+mn-ea"/>
          <a:cs typeface="+mn-cs"/>
        </a:defRPr>
      </a:lvl1pPr>
      <a:lvl2pPr marL="1638205" indent="-630079" algn="l" defTabSz="2016252" rtl="0" eaLnBrk="1" latinLnBrk="1" hangingPunct="1">
        <a:spcBef>
          <a:spcPct val="20000"/>
        </a:spcBef>
        <a:buFont typeface="Arial" pitchFamily="34" charset="0"/>
        <a:buChar char="–"/>
        <a:defRPr sz="6200" kern="1200">
          <a:solidFill>
            <a:schemeClr val="tx1"/>
          </a:solidFill>
          <a:latin typeface="+mn-lt"/>
          <a:ea typeface="+mn-ea"/>
          <a:cs typeface="+mn-cs"/>
        </a:defRPr>
      </a:lvl2pPr>
      <a:lvl3pPr marL="2520315" indent="-504063" algn="l" defTabSz="2016252" rtl="0" eaLnBrk="1" latinLnBrk="1" hangingPunct="1">
        <a:spcBef>
          <a:spcPct val="20000"/>
        </a:spcBef>
        <a:buFont typeface="Arial" pitchFamily="34" charset="0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3pPr>
      <a:lvl4pPr marL="3528441" indent="-504063" algn="l" defTabSz="2016252" rtl="0" eaLnBrk="1" latinLnBrk="1" hangingPunct="1">
        <a:spcBef>
          <a:spcPct val="20000"/>
        </a:spcBef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+mn-ea"/>
          <a:cs typeface="+mn-cs"/>
        </a:defRPr>
      </a:lvl4pPr>
      <a:lvl5pPr marL="4536567" indent="-504063" algn="l" defTabSz="2016252" rtl="0" eaLnBrk="1" latinLnBrk="1" hangingPunct="1">
        <a:spcBef>
          <a:spcPct val="20000"/>
        </a:spcBef>
        <a:buFont typeface="Arial" pitchFamily="34" charset="0"/>
        <a:buChar char="»"/>
        <a:defRPr sz="4400" kern="1200">
          <a:solidFill>
            <a:schemeClr val="tx1"/>
          </a:solidFill>
          <a:latin typeface="+mn-lt"/>
          <a:ea typeface="+mn-ea"/>
          <a:cs typeface="+mn-cs"/>
        </a:defRPr>
      </a:lvl5pPr>
      <a:lvl6pPr marL="5544693" indent="-504063" algn="l" defTabSz="2016252" rtl="0" eaLnBrk="1" latinLnBrk="1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6pPr>
      <a:lvl7pPr marL="6552819" indent="-504063" algn="l" defTabSz="2016252" rtl="0" eaLnBrk="1" latinLnBrk="1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7pPr>
      <a:lvl8pPr marL="7560945" indent="-504063" algn="l" defTabSz="2016252" rtl="0" eaLnBrk="1" latinLnBrk="1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8pPr>
      <a:lvl9pPr marL="8569071" indent="-504063" algn="l" defTabSz="2016252" rtl="0" eaLnBrk="1" latinLnBrk="1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2016252" rtl="0" eaLnBrk="1" latinLnBrk="1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008126" algn="l" defTabSz="2016252" rtl="0" eaLnBrk="1" latinLnBrk="1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2016252" algn="l" defTabSz="2016252" rtl="0" eaLnBrk="1" latinLnBrk="1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024378" algn="l" defTabSz="2016252" rtl="0" eaLnBrk="1" latinLnBrk="1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032504" algn="l" defTabSz="2016252" rtl="0" eaLnBrk="1" latinLnBrk="1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40630" algn="l" defTabSz="2016252" rtl="0" eaLnBrk="1" latinLnBrk="1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6048756" algn="l" defTabSz="2016252" rtl="0" eaLnBrk="1" latinLnBrk="1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7056882" algn="l" defTabSz="2016252" rtl="0" eaLnBrk="1" latinLnBrk="1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8065008" algn="l" defTabSz="2016252" rtl="0" eaLnBrk="1" latinLnBrk="1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00146E05-6C45-4FF0-8E0B-44A75594B1AB}"/>
              </a:ext>
            </a:extLst>
          </p:cNvPr>
          <p:cNvSpPr/>
          <p:nvPr/>
        </p:nvSpPr>
        <p:spPr>
          <a:xfrm>
            <a:off x="1080542" y="3027976"/>
            <a:ext cx="5544616" cy="396000"/>
          </a:xfrm>
          <a:prstGeom prst="roundRect">
            <a:avLst>
              <a:gd name="adj" fmla="val 37402"/>
            </a:avLst>
          </a:prstGeom>
          <a:gradFill flip="none" rotWithShape="1">
            <a:gsLst>
              <a:gs pos="0">
                <a:schemeClr val="bg1"/>
              </a:gs>
              <a:gs pos="85000">
                <a:schemeClr val="tx1">
                  <a:lumMod val="50000"/>
                  <a:lumOff val="50000"/>
                </a:schemeClr>
              </a:gs>
              <a:gs pos="47000">
                <a:schemeClr val="bg1">
                  <a:lumMod val="75000"/>
                </a:schemeClr>
              </a:gs>
              <a:gs pos="70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0488" lvl="1" indent="90488">
              <a:lnSpc>
                <a:spcPct val="120000"/>
              </a:lnSpc>
            </a:pPr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1. 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연구의 필요성</a:t>
            </a:r>
          </a:p>
        </p:txBody>
      </p:sp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9ED8EB09-4026-45DB-8E92-501CE70D713C}"/>
              </a:ext>
            </a:extLst>
          </p:cNvPr>
          <p:cNvSpPr/>
          <p:nvPr/>
        </p:nvSpPr>
        <p:spPr>
          <a:xfrm>
            <a:off x="1080542" y="9061979"/>
            <a:ext cx="5544616" cy="396000"/>
          </a:xfrm>
          <a:prstGeom prst="roundRect">
            <a:avLst>
              <a:gd name="adj" fmla="val 37402"/>
            </a:avLst>
          </a:prstGeom>
          <a:gradFill flip="none" rotWithShape="1">
            <a:gsLst>
              <a:gs pos="0">
                <a:schemeClr val="bg1"/>
              </a:gs>
              <a:gs pos="85000">
                <a:schemeClr val="tx1">
                  <a:lumMod val="50000"/>
                  <a:lumOff val="50000"/>
                </a:schemeClr>
              </a:gs>
              <a:gs pos="47000">
                <a:schemeClr val="bg1">
                  <a:lumMod val="75000"/>
                </a:schemeClr>
              </a:gs>
              <a:gs pos="70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0488" lvl="1" indent="90488">
              <a:lnSpc>
                <a:spcPct val="120000"/>
              </a:lnSpc>
            </a:pPr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1. 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이론적 배경</a:t>
            </a:r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0CC56EA0-55AE-4F9B-88A4-25D834C785AB}"/>
              </a:ext>
            </a:extLst>
          </p:cNvPr>
          <p:cNvSpPr/>
          <p:nvPr/>
        </p:nvSpPr>
        <p:spPr>
          <a:xfrm>
            <a:off x="1080542" y="14246053"/>
            <a:ext cx="5544616" cy="396000"/>
          </a:xfrm>
          <a:prstGeom prst="roundRect">
            <a:avLst>
              <a:gd name="adj" fmla="val 37402"/>
            </a:avLst>
          </a:prstGeom>
          <a:gradFill flip="none" rotWithShape="1">
            <a:gsLst>
              <a:gs pos="0">
                <a:schemeClr val="bg1"/>
              </a:gs>
              <a:gs pos="85000">
                <a:schemeClr val="tx1">
                  <a:lumMod val="50000"/>
                  <a:lumOff val="50000"/>
                </a:schemeClr>
              </a:gs>
              <a:gs pos="47000">
                <a:schemeClr val="bg1">
                  <a:lumMod val="75000"/>
                </a:schemeClr>
              </a:gs>
              <a:gs pos="70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0488" lvl="1" indent="90488">
              <a:lnSpc>
                <a:spcPct val="120000"/>
              </a:lnSpc>
            </a:pPr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1. 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연구대상</a:t>
            </a: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AFD8FB2A-E580-4C47-AF64-9010389B702D}"/>
              </a:ext>
            </a:extLst>
          </p:cNvPr>
          <p:cNvSpPr/>
          <p:nvPr/>
        </p:nvSpPr>
        <p:spPr>
          <a:xfrm>
            <a:off x="1080542" y="17390275"/>
            <a:ext cx="5544616" cy="396000"/>
          </a:xfrm>
          <a:prstGeom prst="roundRect">
            <a:avLst>
              <a:gd name="adj" fmla="val 37402"/>
            </a:avLst>
          </a:prstGeom>
          <a:gradFill flip="none" rotWithShape="1">
            <a:gsLst>
              <a:gs pos="0">
                <a:schemeClr val="bg1"/>
              </a:gs>
              <a:gs pos="85000">
                <a:schemeClr val="tx1">
                  <a:lumMod val="50000"/>
                  <a:lumOff val="50000"/>
                </a:schemeClr>
              </a:gs>
              <a:gs pos="47000">
                <a:schemeClr val="bg1">
                  <a:lumMod val="75000"/>
                </a:schemeClr>
              </a:gs>
              <a:gs pos="70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0488" lvl="1" indent="90488">
              <a:lnSpc>
                <a:spcPct val="120000"/>
              </a:lnSpc>
            </a:pPr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2. 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연구진행 절차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D336BD04-E026-4F99-89BC-C67DD56191A1}"/>
              </a:ext>
            </a:extLst>
          </p:cNvPr>
          <p:cNvSpPr/>
          <p:nvPr/>
        </p:nvSpPr>
        <p:spPr>
          <a:xfrm>
            <a:off x="7993310" y="3027976"/>
            <a:ext cx="5544616" cy="396000"/>
          </a:xfrm>
          <a:prstGeom prst="roundRect">
            <a:avLst>
              <a:gd name="adj" fmla="val 37402"/>
            </a:avLst>
          </a:prstGeom>
          <a:gradFill flip="none" rotWithShape="1">
            <a:gsLst>
              <a:gs pos="0">
                <a:schemeClr val="bg1"/>
              </a:gs>
              <a:gs pos="85000">
                <a:schemeClr val="tx1">
                  <a:lumMod val="50000"/>
                  <a:lumOff val="50000"/>
                </a:schemeClr>
              </a:gs>
              <a:gs pos="47000">
                <a:schemeClr val="bg1">
                  <a:lumMod val="75000"/>
                </a:schemeClr>
              </a:gs>
              <a:gs pos="70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0488" lvl="1" indent="90488">
              <a:lnSpc>
                <a:spcPct val="120000"/>
              </a:lnSpc>
            </a:pPr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1. 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연구결과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5FF157D3-59BC-4A29-9307-E8513F1A3BCC}"/>
              </a:ext>
            </a:extLst>
          </p:cNvPr>
          <p:cNvSpPr/>
          <p:nvPr/>
        </p:nvSpPr>
        <p:spPr>
          <a:xfrm>
            <a:off x="1147754" y="3552975"/>
            <a:ext cx="6269492" cy="31445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연구의 필요성을 작성해주시기 바랍니다</a:t>
            </a:r>
            <a:r>
              <a:rPr lang="en-US" altLang="ko-KR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.</a:t>
            </a:r>
            <a:endParaRPr lang="ko-KR" altLang="en-US" sz="1400" dirty="0">
              <a:solidFill>
                <a:schemeClr val="tx1"/>
              </a:solidFill>
              <a:latin typeface="KoPubWorld돋움체 Medium" panose="00000600000000000000" pitchFamily="2" charset="-127"/>
              <a:ea typeface="KoPubWorld돋움체 Medium" panose="00000600000000000000" pitchFamily="2" charset="-127"/>
              <a:cs typeface="KoPubWorld돋움체 Medium" panose="00000600000000000000" pitchFamily="2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A8D21EC9-F247-4C48-B84A-CA326AA7830B}"/>
              </a:ext>
            </a:extLst>
          </p:cNvPr>
          <p:cNvSpPr/>
          <p:nvPr/>
        </p:nvSpPr>
        <p:spPr>
          <a:xfrm>
            <a:off x="1147754" y="9570325"/>
            <a:ext cx="6269492" cy="31445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이론적 배경을 작성해주시기 바랍니다</a:t>
            </a:r>
            <a:r>
              <a:rPr lang="en-US" altLang="ko-KR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.</a:t>
            </a:r>
            <a:endParaRPr lang="ko-KR" altLang="en-US" sz="1400" dirty="0">
              <a:solidFill>
                <a:schemeClr val="tx1"/>
              </a:solidFill>
              <a:latin typeface="KoPubWorld돋움체 Medium" panose="00000600000000000000" pitchFamily="2" charset="-127"/>
              <a:ea typeface="KoPubWorld돋움체 Medium" panose="00000600000000000000" pitchFamily="2" charset="-127"/>
              <a:cs typeface="KoPubWorld돋움체 Medium" panose="00000600000000000000" pitchFamily="2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D9CAFB1-1744-4CE5-8EDA-B03AB1CE4BD7}"/>
              </a:ext>
            </a:extLst>
          </p:cNvPr>
          <p:cNvSpPr/>
          <p:nvPr/>
        </p:nvSpPr>
        <p:spPr>
          <a:xfrm>
            <a:off x="1147754" y="14800685"/>
            <a:ext cx="6269492" cy="23341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작성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4F73AFA2-C7E9-464E-966A-F67D06242E93}"/>
              </a:ext>
            </a:extLst>
          </p:cNvPr>
          <p:cNvSpPr/>
          <p:nvPr/>
        </p:nvSpPr>
        <p:spPr>
          <a:xfrm>
            <a:off x="7882900" y="3552975"/>
            <a:ext cx="6269492" cy="31445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연구결과를 작성해주시기 바랍니다</a:t>
            </a:r>
            <a:r>
              <a:rPr lang="en-US" altLang="ko-KR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.</a:t>
            </a:r>
            <a:endParaRPr lang="ko-KR" altLang="en-US" sz="1400" dirty="0">
              <a:solidFill>
                <a:schemeClr val="tx1"/>
              </a:solidFill>
              <a:latin typeface="KoPubWorld돋움체 Medium" panose="00000600000000000000" pitchFamily="2" charset="-127"/>
              <a:ea typeface="KoPubWorld돋움체 Medium" panose="00000600000000000000" pitchFamily="2" charset="-127"/>
              <a:cs typeface="KoPubWorld돋움체 Medium" panose="00000600000000000000" pitchFamily="2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BF074B97-C5DC-420A-94E4-600129C23D02}"/>
              </a:ext>
            </a:extLst>
          </p:cNvPr>
          <p:cNvSpPr/>
          <p:nvPr/>
        </p:nvSpPr>
        <p:spPr>
          <a:xfrm>
            <a:off x="1147754" y="7514426"/>
            <a:ext cx="6269492" cy="550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첫째</a:t>
            </a:r>
            <a:r>
              <a:rPr lang="en-US" altLang="ko-KR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연구의 목표를 작성해주시기 바랍니다</a:t>
            </a:r>
            <a:r>
              <a:rPr lang="en-US" altLang="ko-KR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.</a:t>
            </a:r>
            <a:endParaRPr lang="ko-KR" altLang="en-US" sz="1400" dirty="0">
              <a:solidFill>
                <a:schemeClr val="tx1"/>
              </a:solidFill>
              <a:latin typeface="KoPubWorld돋움체 Medium" panose="00000600000000000000" pitchFamily="2" charset="-127"/>
              <a:ea typeface="KoPubWorld돋움체 Medium" panose="00000600000000000000" pitchFamily="2" charset="-127"/>
              <a:cs typeface="KoPubWorld돋움체 Medium" panose="00000600000000000000" pitchFamily="2" charset="-127"/>
            </a:endParaRP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B43B1637-AF34-4E86-838C-352E160A7307}"/>
              </a:ext>
            </a:extLst>
          </p:cNvPr>
          <p:cNvSpPr/>
          <p:nvPr/>
        </p:nvSpPr>
        <p:spPr>
          <a:xfrm>
            <a:off x="7993310" y="7866433"/>
            <a:ext cx="5544616" cy="396000"/>
          </a:xfrm>
          <a:prstGeom prst="roundRect">
            <a:avLst>
              <a:gd name="adj" fmla="val 37402"/>
            </a:avLst>
          </a:prstGeom>
          <a:gradFill flip="none" rotWithShape="1">
            <a:gsLst>
              <a:gs pos="0">
                <a:schemeClr val="bg1"/>
              </a:gs>
              <a:gs pos="85000">
                <a:schemeClr val="tx1">
                  <a:lumMod val="50000"/>
                  <a:lumOff val="50000"/>
                </a:schemeClr>
              </a:gs>
              <a:gs pos="47000">
                <a:schemeClr val="bg1">
                  <a:lumMod val="75000"/>
                </a:schemeClr>
              </a:gs>
              <a:gs pos="70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0488" lvl="1" indent="90488">
              <a:lnSpc>
                <a:spcPct val="120000"/>
              </a:lnSpc>
            </a:pPr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2. 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연구결과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6C25A40E-4E28-4D03-A390-5748ED1555D5}"/>
              </a:ext>
            </a:extLst>
          </p:cNvPr>
          <p:cNvSpPr/>
          <p:nvPr/>
        </p:nvSpPr>
        <p:spPr>
          <a:xfrm>
            <a:off x="7882900" y="8391432"/>
            <a:ext cx="6269492" cy="31445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연구결과를 작성해주시기 바랍니다</a:t>
            </a:r>
            <a:r>
              <a:rPr lang="en-US" altLang="ko-KR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.</a:t>
            </a:r>
            <a:endParaRPr lang="ko-KR" altLang="en-US" sz="1400" dirty="0">
              <a:solidFill>
                <a:schemeClr val="tx1"/>
              </a:solidFill>
              <a:latin typeface="KoPubWorld돋움체 Medium" panose="00000600000000000000" pitchFamily="2" charset="-127"/>
              <a:ea typeface="KoPubWorld돋움체 Medium" panose="00000600000000000000" pitchFamily="2" charset="-127"/>
              <a:cs typeface="KoPubWorld돋움체 Medium" panose="00000600000000000000" pitchFamily="2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576E0E8A-22CE-408B-B14B-C85FDDDF2412}"/>
              </a:ext>
            </a:extLst>
          </p:cNvPr>
          <p:cNvSpPr/>
          <p:nvPr/>
        </p:nvSpPr>
        <p:spPr>
          <a:xfrm>
            <a:off x="7882900" y="14246053"/>
            <a:ext cx="6269492" cy="31445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결론 및 제언을 작성해주시기 바랍니다</a:t>
            </a:r>
            <a:r>
              <a:rPr lang="en-US" altLang="ko-KR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.</a:t>
            </a:r>
            <a:endParaRPr lang="ko-KR" altLang="en-US" sz="1400" dirty="0">
              <a:solidFill>
                <a:schemeClr val="tx1"/>
              </a:solidFill>
              <a:latin typeface="KoPubWorld돋움체 Medium" panose="00000600000000000000" pitchFamily="2" charset="-127"/>
              <a:ea typeface="KoPubWorld돋움체 Medium" panose="00000600000000000000" pitchFamily="2" charset="-127"/>
              <a:cs typeface="KoPubWorld돋움체 Medium" panose="00000600000000000000" pitchFamily="2" charset="-127"/>
            </a:endParaRPr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6194529C-F9BD-467F-A69F-4D27A163665A}"/>
              </a:ext>
            </a:extLst>
          </p:cNvPr>
          <p:cNvSpPr/>
          <p:nvPr/>
        </p:nvSpPr>
        <p:spPr>
          <a:xfrm>
            <a:off x="1080542" y="7038859"/>
            <a:ext cx="5544616" cy="396000"/>
          </a:xfrm>
          <a:prstGeom prst="roundRect">
            <a:avLst>
              <a:gd name="adj" fmla="val 37402"/>
            </a:avLst>
          </a:prstGeom>
          <a:gradFill flip="none" rotWithShape="1">
            <a:gsLst>
              <a:gs pos="0">
                <a:schemeClr val="bg1"/>
              </a:gs>
              <a:gs pos="85000">
                <a:schemeClr val="tx1">
                  <a:lumMod val="50000"/>
                  <a:lumOff val="50000"/>
                </a:schemeClr>
              </a:gs>
              <a:gs pos="47000">
                <a:schemeClr val="bg1">
                  <a:lumMod val="75000"/>
                </a:schemeClr>
              </a:gs>
              <a:gs pos="70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0488" lvl="1" indent="90488">
              <a:lnSpc>
                <a:spcPct val="120000"/>
              </a:lnSpc>
            </a:pPr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2. 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연구 목표</a:t>
            </a: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17F60783-4BCC-487B-BC0D-2496AB249D9C}"/>
              </a:ext>
            </a:extLst>
          </p:cNvPr>
          <p:cNvGrpSpPr/>
          <p:nvPr/>
        </p:nvGrpSpPr>
        <p:grpSpPr>
          <a:xfrm>
            <a:off x="647122" y="2353538"/>
            <a:ext cx="6768752" cy="478590"/>
            <a:chOff x="-7344816" y="2353538"/>
            <a:chExt cx="6768752" cy="478590"/>
          </a:xfrm>
        </p:grpSpPr>
        <p:pic>
          <p:nvPicPr>
            <p:cNvPr id="19" name="그림 18">
              <a:extLst>
                <a:ext uri="{FF2B5EF4-FFF2-40B4-BE49-F238E27FC236}">
                  <a16:creationId xmlns:a16="http://schemas.microsoft.com/office/drawing/2014/main" id="{BC03DC48-D6CC-4D7E-971A-7237ABAC13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5035"/>
            <a:stretch/>
          </p:blipFill>
          <p:spPr>
            <a:xfrm>
              <a:off x="-7104555" y="2353538"/>
              <a:ext cx="3663593" cy="453783"/>
            </a:xfrm>
            <a:prstGeom prst="rect">
              <a:avLst/>
            </a:prstGeom>
          </p:spPr>
        </p:pic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BD40CA8-3387-45F0-B40E-CF457D67FCC3}"/>
                </a:ext>
              </a:extLst>
            </p:cNvPr>
            <p:cNvGrpSpPr/>
            <p:nvPr/>
          </p:nvGrpSpPr>
          <p:grpSpPr>
            <a:xfrm>
              <a:off x="-7344816" y="2363148"/>
              <a:ext cx="6768752" cy="468980"/>
              <a:chOff x="-8568530" y="2385206"/>
              <a:chExt cx="6768752" cy="468980"/>
            </a:xfrm>
          </p:grpSpPr>
          <p:sp>
            <p:nvSpPr>
              <p:cNvPr id="21" name="사각형: 둥근 모서리 20">
                <a:extLst>
                  <a:ext uri="{FF2B5EF4-FFF2-40B4-BE49-F238E27FC236}">
                    <a16:creationId xmlns:a16="http://schemas.microsoft.com/office/drawing/2014/main" id="{F0E2DB0B-2807-4E29-98AC-E11E49927FF5}"/>
                  </a:ext>
                </a:extLst>
              </p:cNvPr>
              <p:cNvSpPr/>
              <p:nvPr/>
            </p:nvSpPr>
            <p:spPr>
              <a:xfrm>
                <a:off x="-8324352" y="2385206"/>
                <a:ext cx="6524574" cy="430484"/>
              </a:xfrm>
              <a:prstGeom prst="roundRect">
                <a:avLst>
                  <a:gd name="adj" fmla="val 34883"/>
                </a:avLst>
              </a:prstGeom>
              <a:noFill/>
              <a:ln>
                <a:solidFill>
                  <a:srgbClr val="044A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KoPubWorld돋움체 Medium" panose="00000600000000000000" pitchFamily="2" charset="-127"/>
                  <a:ea typeface="KoPubWorld돋움체 Medium" panose="00000600000000000000" pitchFamily="2" charset="-127"/>
                  <a:cs typeface="KoPubWorld돋움체 Medium" panose="00000600000000000000" pitchFamily="2" charset="-127"/>
                </a:endParaRPr>
              </a:p>
            </p:txBody>
          </p:sp>
          <p:sp>
            <p:nvSpPr>
              <p:cNvPr id="22" name="직사각형 21">
                <a:extLst>
                  <a:ext uri="{FF2B5EF4-FFF2-40B4-BE49-F238E27FC236}">
                    <a16:creationId xmlns:a16="http://schemas.microsoft.com/office/drawing/2014/main" id="{7FCC0625-31E6-4E56-BE1D-657222312BC5}"/>
                  </a:ext>
                </a:extLst>
              </p:cNvPr>
              <p:cNvSpPr/>
              <p:nvPr/>
            </p:nvSpPr>
            <p:spPr>
              <a:xfrm>
                <a:off x="-8568530" y="2392519"/>
                <a:ext cx="3096344" cy="4616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623888" lvl="1" indent="-260350"/>
                <a:r>
                  <a:rPr lang="en-US" altLang="ko-KR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oPubWorld돋움체 Bold" panose="00000800000000000000" pitchFamily="2" charset="-127"/>
                    <a:ea typeface="KoPubWorld돋움체 Bold" panose="00000800000000000000" pitchFamily="2" charset="-127"/>
                    <a:cs typeface="KoPubWorld돋움체 Bold" panose="00000800000000000000" pitchFamily="2" charset="-127"/>
                  </a:rPr>
                  <a:t>Ⅰ. </a:t>
                </a:r>
                <a:r>
                  <a:rPr lang="ko-KR" altLang="en-US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oPubWorld돋움체 Bold" panose="00000800000000000000" pitchFamily="2" charset="-127"/>
                    <a:ea typeface="KoPubWorld돋움체 Bold" panose="00000800000000000000" pitchFamily="2" charset="-127"/>
                    <a:cs typeface="KoPubWorld돋움체 Bold" panose="00000800000000000000" pitchFamily="2" charset="-127"/>
                  </a:rPr>
                  <a:t>서론</a:t>
                </a:r>
              </a:p>
            </p:txBody>
          </p:sp>
        </p:grpSp>
      </p:grp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C65A877B-F4C2-4E50-AF0D-BF3425EA8279}"/>
              </a:ext>
            </a:extLst>
          </p:cNvPr>
          <p:cNvGrpSpPr/>
          <p:nvPr/>
        </p:nvGrpSpPr>
        <p:grpSpPr>
          <a:xfrm>
            <a:off x="647122" y="8468501"/>
            <a:ext cx="6768752" cy="478590"/>
            <a:chOff x="-7344816" y="2353538"/>
            <a:chExt cx="6768752" cy="478590"/>
          </a:xfrm>
        </p:grpSpPr>
        <p:pic>
          <p:nvPicPr>
            <p:cNvPr id="24" name="그림 23">
              <a:extLst>
                <a:ext uri="{FF2B5EF4-FFF2-40B4-BE49-F238E27FC236}">
                  <a16:creationId xmlns:a16="http://schemas.microsoft.com/office/drawing/2014/main" id="{98FDB548-74D9-4236-8482-EADE238EEA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5035"/>
            <a:stretch/>
          </p:blipFill>
          <p:spPr>
            <a:xfrm>
              <a:off x="-7104555" y="2353538"/>
              <a:ext cx="3663593" cy="453783"/>
            </a:xfrm>
            <a:prstGeom prst="rect">
              <a:avLst/>
            </a:prstGeom>
          </p:spPr>
        </p:pic>
        <p:grpSp>
          <p:nvGrpSpPr>
            <p:cNvPr id="25" name="그룹 24">
              <a:extLst>
                <a:ext uri="{FF2B5EF4-FFF2-40B4-BE49-F238E27FC236}">
                  <a16:creationId xmlns:a16="http://schemas.microsoft.com/office/drawing/2014/main" id="{E0C67C9F-196E-4D50-8240-862FDD359EF7}"/>
                </a:ext>
              </a:extLst>
            </p:cNvPr>
            <p:cNvGrpSpPr/>
            <p:nvPr/>
          </p:nvGrpSpPr>
          <p:grpSpPr>
            <a:xfrm>
              <a:off x="-7344816" y="2363148"/>
              <a:ext cx="6768752" cy="468980"/>
              <a:chOff x="-8568530" y="2385206"/>
              <a:chExt cx="6768752" cy="468980"/>
            </a:xfrm>
          </p:grpSpPr>
          <p:sp>
            <p:nvSpPr>
              <p:cNvPr id="26" name="사각형: 둥근 모서리 25">
                <a:extLst>
                  <a:ext uri="{FF2B5EF4-FFF2-40B4-BE49-F238E27FC236}">
                    <a16:creationId xmlns:a16="http://schemas.microsoft.com/office/drawing/2014/main" id="{CEF0175F-F5B1-4265-BE9D-A7BFD99E54B3}"/>
                  </a:ext>
                </a:extLst>
              </p:cNvPr>
              <p:cNvSpPr/>
              <p:nvPr/>
            </p:nvSpPr>
            <p:spPr>
              <a:xfrm>
                <a:off x="-8324352" y="2385206"/>
                <a:ext cx="6524574" cy="430484"/>
              </a:xfrm>
              <a:prstGeom prst="roundRect">
                <a:avLst>
                  <a:gd name="adj" fmla="val 34883"/>
                </a:avLst>
              </a:prstGeom>
              <a:noFill/>
              <a:ln>
                <a:solidFill>
                  <a:srgbClr val="044A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KoPubWorld돋움체 Medium" panose="00000600000000000000" pitchFamily="2" charset="-127"/>
                  <a:ea typeface="KoPubWorld돋움체 Medium" panose="00000600000000000000" pitchFamily="2" charset="-127"/>
                  <a:cs typeface="KoPubWorld돋움체 Medium" panose="00000600000000000000" pitchFamily="2" charset="-127"/>
                </a:endParaRPr>
              </a:p>
            </p:txBody>
          </p:sp>
          <p:sp>
            <p:nvSpPr>
              <p:cNvPr id="27" name="직사각형 26">
                <a:extLst>
                  <a:ext uri="{FF2B5EF4-FFF2-40B4-BE49-F238E27FC236}">
                    <a16:creationId xmlns:a16="http://schemas.microsoft.com/office/drawing/2014/main" id="{57E63173-E461-403B-B6F1-038E93670A21}"/>
                  </a:ext>
                </a:extLst>
              </p:cNvPr>
              <p:cNvSpPr/>
              <p:nvPr/>
            </p:nvSpPr>
            <p:spPr>
              <a:xfrm>
                <a:off x="-8568530" y="2392519"/>
                <a:ext cx="3096344" cy="4616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623888" lvl="1" indent="-260350"/>
                <a:r>
                  <a:rPr lang="en-US" altLang="ko-KR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oPubWorld돋움체 Bold" panose="00000800000000000000" pitchFamily="2" charset="-127"/>
                    <a:ea typeface="KoPubWorld돋움체 Bold" panose="00000800000000000000" pitchFamily="2" charset="-127"/>
                    <a:cs typeface="KoPubWorld돋움체 Bold" panose="00000800000000000000" pitchFamily="2" charset="-127"/>
                  </a:rPr>
                  <a:t>Ⅱ. </a:t>
                </a:r>
                <a:r>
                  <a:rPr lang="ko-KR" altLang="en-US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oPubWorld돋움체 Bold" panose="00000800000000000000" pitchFamily="2" charset="-127"/>
                    <a:ea typeface="KoPubWorld돋움체 Bold" panose="00000800000000000000" pitchFamily="2" charset="-127"/>
                    <a:cs typeface="KoPubWorld돋움체 Bold" panose="00000800000000000000" pitchFamily="2" charset="-127"/>
                  </a:rPr>
                  <a:t>이론적 배경</a:t>
                </a:r>
              </a:p>
            </p:txBody>
          </p:sp>
        </p:grpSp>
      </p:grp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9A368D2A-834E-474A-82C8-875FCCC7DC22}"/>
              </a:ext>
            </a:extLst>
          </p:cNvPr>
          <p:cNvGrpSpPr/>
          <p:nvPr/>
        </p:nvGrpSpPr>
        <p:grpSpPr>
          <a:xfrm>
            <a:off x="647122" y="13608831"/>
            <a:ext cx="6768752" cy="478590"/>
            <a:chOff x="-7344816" y="2353538"/>
            <a:chExt cx="6768752" cy="478590"/>
          </a:xfrm>
        </p:grpSpPr>
        <p:pic>
          <p:nvPicPr>
            <p:cNvPr id="29" name="그림 28">
              <a:extLst>
                <a:ext uri="{FF2B5EF4-FFF2-40B4-BE49-F238E27FC236}">
                  <a16:creationId xmlns:a16="http://schemas.microsoft.com/office/drawing/2014/main" id="{081D59AD-319E-4076-A174-4A66F74A3E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5035"/>
            <a:stretch/>
          </p:blipFill>
          <p:spPr>
            <a:xfrm>
              <a:off x="-7104555" y="2353538"/>
              <a:ext cx="3663593" cy="453783"/>
            </a:xfrm>
            <a:prstGeom prst="rect">
              <a:avLst/>
            </a:prstGeom>
          </p:spPr>
        </p:pic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A03959A8-66BE-4FF6-9411-1CDD56DD935C}"/>
                </a:ext>
              </a:extLst>
            </p:cNvPr>
            <p:cNvGrpSpPr/>
            <p:nvPr/>
          </p:nvGrpSpPr>
          <p:grpSpPr>
            <a:xfrm>
              <a:off x="-7344816" y="2363148"/>
              <a:ext cx="6768752" cy="468980"/>
              <a:chOff x="-8568530" y="2385206"/>
              <a:chExt cx="6768752" cy="468980"/>
            </a:xfrm>
          </p:grpSpPr>
          <p:sp>
            <p:nvSpPr>
              <p:cNvPr id="31" name="사각형: 둥근 모서리 30">
                <a:extLst>
                  <a:ext uri="{FF2B5EF4-FFF2-40B4-BE49-F238E27FC236}">
                    <a16:creationId xmlns:a16="http://schemas.microsoft.com/office/drawing/2014/main" id="{C41DD8BB-CA10-4B6C-9BCB-FF3B351467DB}"/>
                  </a:ext>
                </a:extLst>
              </p:cNvPr>
              <p:cNvSpPr/>
              <p:nvPr/>
            </p:nvSpPr>
            <p:spPr>
              <a:xfrm>
                <a:off x="-8324352" y="2385206"/>
                <a:ext cx="6524574" cy="430484"/>
              </a:xfrm>
              <a:prstGeom prst="roundRect">
                <a:avLst>
                  <a:gd name="adj" fmla="val 34883"/>
                </a:avLst>
              </a:prstGeom>
              <a:noFill/>
              <a:ln>
                <a:solidFill>
                  <a:srgbClr val="044A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KoPubWorld돋움체 Medium" panose="00000600000000000000" pitchFamily="2" charset="-127"/>
                  <a:ea typeface="KoPubWorld돋움체 Medium" panose="00000600000000000000" pitchFamily="2" charset="-127"/>
                  <a:cs typeface="KoPubWorld돋움체 Medium" panose="00000600000000000000" pitchFamily="2" charset="-127"/>
                </a:endParaRPr>
              </a:p>
            </p:txBody>
          </p:sp>
          <p:sp>
            <p:nvSpPr>
              <p:cNvPr id="32" name="직사각형 31">
                <a:extLst>
                  <a:ext uri="{FF2B5EF4-FFF2-40B4-BE49-F238E27FC236}">
                    <a16:creationId xmlns:a16="http://schemas.microsoft.com/office/drawing/2014/main" id="{43F5B9E6-62DC-4991-9555-72707DB653C2}"/>
                  </a:ext>
                </a:extLst>
              </p:cNvPr>
              <p:cNvSpPr/>
              <p:nvPr/>
            </p:nvSpPr>
            <p:spPr>
              <a:xfrm>
                <a:off x="-8568530" y="2392519"/>
                <a:ext cx="3096344" cy="4616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623888" lvl="1" indent="-260350"/>
                <a:r>
                  <a:rPr lang="en-US" altLang="ko-KR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oPubWorld돋움체 Bold" panose="00000800000000000000" pitchFamily="2" charset="-127"/>
                    <a:ea typeface="KoPubWorld돋움체 Bold" panose="00000800000000000000" pitchFamily="2" charset="-127"/>
                    <a:cs typeface="KoPubWorld돋움체 Bold" panose="00000800000000000000" pitchFamily="2" charset="-127"/>
                  </a:rPr>
                  <a:t>Ⅲ. </a:t>
                </a:r>
                <a:r>
                  <a:rPr lang="ko-KR" altLang="en-US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oPubWorld돋움체 Bold" panose="00000800000000000000" pitchFamily="2" charset="-127"/>
                    <a:ea typeface="KoPubWorld돋움체 Bold" panose="00000800000000000000" pitchFamily="2" charset="-127"/>
                    <a:cs typeface="KoPubWorld돋움체 Bold" panose="00000800000000000000" pitchFamily="2" charset="-127"/>
                  </a:rPr>
                  <a:t>연구방법</a:t>
                </a:r>
              </a:p>
            </p:txBody>
          </p:sp>
        </p:grpSp>
      </p:grp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0AD6E643-7E34-47E4-B896-791B8253FEA0}"/>
              </a:ext>
            </a:extLst>
          </p:cNvPr>
          <p:cNvGrpSpPr/>
          <p:nvPr/>
        </p:nvGrpSpPr>
        <p:grpSpPr>
          <a:xfrm>
            <a:off x="7561262" y="13608831"/>
            <a:ext cx="6768752" cy="478588"/>
            <a:chOff x="-7344816" y="2353538"/>
            <a:chExt cx="6768752" cy="478588"/>
          </a:xfrm>
        </p:grpSpPr>
        <p:pic>
          <p:nvPicPr>
            <p:cNvPr id="34" name="그림 33">
              <a:extLst>
                <a:ext uri="{FF2B5EF4-FFF2-40B4-BE49-F238E27FC236}">
                  <a16:creationId xmlns:a16="http://schemas.microsoft.com/office/drawing/2014/main" id="{67C23319-ED45-4DD0-96CF-1402EC3361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5035"/>
            <a:stretch/>
          </p:blipFill>
          <p:spPr>
            <a:xfrm>
              <a:off x="-7104555" y="2353538"/>
              <a:ext cx="3663593" cy="453783"/>
            </a:xfrm>
            <a:prstGeom prst="rect">
              <a:avLst/>
            </a:prstGeom>
          </p:spPr>
        </p:pic>
        <p:grpSp>
          <p:nvGrpSpPr>
            <p:cNvPr id="35" name="그룹 34">
              <a:extLst>
                <a:ext uri="{FF2B5EF4-FFF2-40B4-BE49-F238E27FC236}">
                  <a16:creationId xmlns:a16="http://schemas.microsoft.com/office/drawing/2014/main" id="{0ED6A505-7729-4D1D-B416-5B4BFA33FA70}"/>
                </a:ext>
              </a:extLst>
            </p:cNvPr>
            <p:cNvGrpSpPr/>
            <p:nvPr/>
          </p:nvGrpSpPr>
          <p:grpSpPr>
            <a:xfrm>
              <a:off x="-7344816" y="2363148"/>
              <a:ext cx="6768752" cy="468978"/>
              <a:chOff x="-8568530" y="2385206"/>
              <a:chExt cx="6768752" cy="468978"/>
            </a:xfrm>
          </p:grpSpPr>
          <p:sp>
            <p:nvSpPr>
              <p:cNvPr id="36" name="사각형: 둥근 모서리 35">
                <a:extLst>
                  <a:ext uri="{FF2B5EF4-FFF2-40B4-BE49-F238E27FC236}">
                    <a16:creationId xmlns:a16="http://schemas.microsoft.com/office/drawing/2014/main" id="{1A645608-911B-4B3E-8AE7-134EEEB95211}"/>
                  </a:ext>
                </a:extLst>
              </p:cNvPr>
              <p:cNvSpPr/>
              <p:nvPr/>
            </p:nvSpPr>
            <p:spPr>
              <a:xfrm>
                <a:off x="-8324352" y="2385206"/>
                <a:ext cx="6524574" cy="430484"/>
              </a:xfrm>
              <a:prstGeom prst="roundRect">
                <a:avLst>
                  <a:gd name="adj" fmla="val 34883"/>
                </a:avLst>
              </a:prstGeom>
              <a:noFill/>
              <a:ln>
                <a:solidFill>
                  <a:srgbClr val="044A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KoPubWorld돋움체 Medium" panose="00000600000000000000" pitchFamily="2" charset="-127"/>
                  <a:ea typeface="KoPubWorld돋움체 Medium" panose="00000600000000000000" pitchFamily="2" charset="-127"/>
                  <a:cs typeface="KoPubWorld돋움체 Medium" panose="00000600000000000000" pitchFamily="2" charset="-127"/>
                </a:endParaRPr>
              </a:p>
            </p:txBody>
          </p:sp>
          <p:sp>
            <p:nvSpPr>
              <p:cNvPr id="37" name="직사각형 36">
                <a:extLst>
                  <a:ext uri="{FF2B5EF4-FFF2-40B4-BE49-F238E27FC236}">
                    <a16:creationId xmlns:a16="http://schemas.microsoft.com/office/drawing/2014/main" id="{F7461B83-3825-4969-86EB-74ED48A47C83}"/>
                  </a:ext>
                </a:extLst>
              </p:cNvPr>
              <p:cNvSpPr/>
              <p:nvPr/>
            </p:nvSpPr>
            <p:spPr>
              <a:xfrm>
                <a:off x="-8568530" y="2392519"/>
                <a:ext cx="390385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623888" lvl="1" indent="-260350"/>
                <a:r>
                  <a:rPr lang="en-US" altLang="ko-KR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oPubWorld돋움체 Bold" panose="00000800000000000000" pitchFamily="2" charset="-127"/>
                    <a:ea typeface="KoPubWorld돋움체 Bold" panose="00000800000000000000" pitchFamily="2" charset="-127"/>
                    <a:cs typeface="KoPubWorld돋움체 Bold" panose="00000800000000000000" pitchFamily="2" charset="-127"/>
                  </a:rPr>
                  <a:t>Ⅴ. </a:t>
                </a:r>
                <a:r>
                  <a:rPr lang="ko-KR" altLang="en-US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oPubWorld돋움체 Bold" panose="00000800000000000000" pitchFamily="2" charset="-127"/>
                    <a:ea typeface="KoPubWorld돋움체 Bold" panose="00000800000000000000" pitchFamily="2" charset="-127"/>
                    <a:cs typeface="KoPubWorld돋움체 Bold" panose="00000800000000000000" pitchFamily="2" charset="-127"/>
                  </a:rPr>
                  <a:t>결론 및 제언</a:t>
                </a:r>
              </a:p>
            </p:txBody>
          </p:sp>
        </p:grpSp>
      </p:grp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78F25C8E-1C2E-4D98-B1C4-53F59034A6E3}"/>
              </a:ext>
            </a:extLst>
          </p:cNvPr>
          <p:cNvGrpSpPr/>
          <p:nvPr/>
        </p:nvGrpSpPr>
        <p:grpSpPr>
          <a:xfrm>
            <a:off x="7602964" y="2353538"/>
            <a:ext cx="6768752" cy="478590"/>
            <a:chOff x="-7344816" y="2353538"/>
            <a:chExt cx="6768752" cy="478590"/>
          </a:xfrm>
        </p:grpSpPr>
        <p:pic>
          <p:nvPicPr>
            <p:cNvPr id="39" name="그림 38">
              <a:extLst>
                <a:ext uri="{FF2B5EF4-FFF2-40B4-BE49-F238E27FC236}">
                  <a16:creationId xmlns:a16="http://schemas.microsoft.com/office/drawing/2014/main" id="{C59FCE77-E2D7-4210-86D4-F12595DF53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5035"/>
            <a:stretch/>
          </p:blipFill>
          <p:spPr>
            <a:xfrm>
              <a:off x="-7104555" y="2353538"/>
              <a:ext cx="3663593" cy="453783"/>
            </a:xfrm>
            <a:prstGeom prst="rect">
              <a:avLst/>
            </a:prstGeom>
          </p:spPr>
        </p:pic>
        <p:grpSp>
          <p:nvGrpSpPr>
            <p:cNvPr id="40" name="그룹 39">
              <a:extLst>
                <a:ext uri="{FF2B5EF4-FFF2-40B4-BE49-F238E27FC236}">
                  <a16:creationId xmlns:a16="http://schemas.microsoft.com/office/drawing/2014/main" id="{C9495874-30E5-46E8-9AE8-F2E7ED9374F1}"/>
                </a:ext>
              </a:extLst>
            </p:cNvPr>
            <p:cNvGrpSpPr/>
            <p:nvPr/>
          </p:nvGrpSpPr>
          <p:grpSpPr>
            <a:xfrm>
              <a:off x="-7344816" y="2363148"/>
              <a:ext cx="6768752" cy="468980"/>
              <a:chOff x="-8568530" y="2385206"/>
              <a:chExt cx="6768752" cy="468980"/>
            </a:xfrm>
          </p:grpSpPr>
          <p:sp>
            <p:nvSpPr>
              <p:cNvPr id="41" name="사각형: 둥근 모서리 40">
                <a:extLst>
                  <a:ext uri="{FF2B5EF4-FFF2-40B4-BE49-F238E27FC236}">
                    <a16:creationId xmlns:a16="http://schemas.microsoft.com/office/drawing/2014/main" id="{D79C60B8-6EF5-48E9-A40D-F8AF0AF1C852}"/>
                  </a:ext>
                </a:extLst>
              </p:cNvPr>
              <p:cNvSpPr/>
              <p:nvPr/>
            </p:nvSpPr>
            <p:spPr>
              <a:xfrm>
                <a:off x="-8324352" y="2385206"/>
                <a:ext cx="6524574" cy="430484"/>
              </a:xfrm>
              <a:prstGeom prst="roundRect">
                <a:avLst>
                  <a:gd name="adj" fmla="val 34883"/>
                </a:avLst>
              </a:prstGeom>
              <a:noFill/>
              <a:ln>
                <a:solidFill>
                  <a:srgbClr val="044A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KoPubWorld돋움체 Medium" panose="00000600000000000000" pitchFamily="2" charset="-127"/>
                  <a:ea typeface="KoPubWorld돋움체 Medium" panose="00000600000000000000" pitchFamily="2" charset="-127"/>
                  <a:cs typeface="KoPubWorld돋움체 Medium" panose="00000600000000000000" pitchFamily="2" charset="-127"/>
                </a:endParaRPr>
              </a:p>
            </p:txBody>
          </p:sp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2DE59726-2C2E-4210-85A8-22BBFC8CB5A6}"/>
                  </a:ext>
                </a:extLst>
              </p:cNvPr>
              <p:cNvSpPr/>
              <p:nvPr/>
            </p:nvSpPr>
            <p:spPr>
              <a:xfrm>
                <a:off x="-8568530" y="2392519"/>
                <a:ext cx="3096344" cy="4616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623888" lvl="1" indent="-260350"/>
                <a:r>
                  <a:rPr lang="en-US" altLang="ko-KR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oPubWorld돋움체 Bold" panose="00000800000000000000" pitchFamily="2" charset="-127"/>
                    <a:ea typeface="KoPubWorld돋움체 Bold" panose="00000800000000000000" pitchFamily="2" charset="-127"/>
                    <a:cs typeface="KoPubWorld돋움체 Bold" panose="00000800000000000000" pitchFamily="2" charset="-127"/>
                  </a:rPr>
                  <a:t>Ⅳ. </a:t>
                </a:r>
                <a:r>
                  <a:rPr lang="ko-KR" altLang="en-US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oPubWorld돋움체 Bold" panose="00000800000000000000" pitchFamily="2" charset="-127"/>
                    <a:ea typeface="KoPubWorld돋움체 Bold" panose="00000800000000000000" pitchFamily="2" charset="-127"/>
                    <a:cs typeface="KoPubWorld돋움체 Bold" panose="00000800000000000000" pitchFamily="2" charset="-127"/>
                  </a:rPr>
                  <a:t>연구결과</a:t>
                </a: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681A06B-6A89-4F59-A208-D3F6D8E07FA9}"/>
              </a:ext>
            </a:extLst>
          </p:cNvPr>
          <p:cNvSpPr txBox="1"/>
          <p:nvPr/>
        </p:nvSpPr>
        <p:spPr>
          <a:xfrm>
            <a:off x="1008534" y="216323"/>
            <a:ext cx="9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dirty="0" err="1">
                <a:solidFill>
                  <a:schemeClr val="bg1"/>
                </a:solidFill>
                <a:ea typeface="KoPubWorld돋움체 Bold" panose="00000800000000000000" pitchFamily="2" charset="-127"/>
              </a:rPr>
              <a:t>연구제목</a:t>
            </a:r>
            <a:r>
              <a:rPr lang="ko-KR" altLang="en-US" sz="4800" b="1" dirty="0">
                <a:solidFill>
                  <a:schemeClr val="bg1"/>
                </a:solidFill>
                <a:ea typeface="KoPubWorld돋움체 Bold" panose="00000800000000000000" pitchFamily="2" charset="-127"/>
              </a:rPr>
              <a:t> 기재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08DCCDC-F7B1-458C-8220-BC53FC09CCE4}"/>
              </a:ext>
            </a:extLst>
          </p:cNvPr>
          <p:cNvSpPr txBox="1"/>
          <p:nvPr/>
        </p:nvSpPr>
        <p:spPr>
          <a:xfrm>
            <a:off x="5520132" y="1440093"/>
            <a:ext cx="9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2400" b="1" dirty="0" err="1">
                <a:solidFill>
                  <a:schemeClr val="bg1"/>
                </a:solidFill>
                <a:ea typeface="KoPubWorld돋움체 Bold" panose="00000800000000000000" pitchFamily="2" charset="-127"/>
              </a:rPr>
              <a:t>김진로</a:t>
            </a:r>
            <a:r>
              <a:rPr lang="en-US" altLang="ko-KR" sz="2400" dirty="0">
                <a:solidFill>
                  <a:schemeClr val="bg1"/>
                </a:solidFill>
                <a:ea typeface="KoPubWorld돋움체 Bold" panose="00000800000000000000" pitchFamily="2" charset="-127"/>
              </a:rPr>
              <a:t>(</a:t>
            </a:r>
            <a:r>
              <a:rPr lang="ko-KR" altLang="en-US" sz="2400" dirty="0">
                <a:solidFill>
                  <a:schemeClr val="bg1"/>
                </a:solidFill>
                <a:ea typeface="KoPubWorld돋움체 Bold" panose="00000800000000000000" pitchFamily="2" charset="-127"/>
              </a:rPr>
              <a:t>진로대학교</a:t>
            </a:r>
            <a:r>
              <a:rPr lang="en-US" altLang="ko-KR" sz="2400" dirty="0">
                <a:solidFill>
                  <a:schemeClr val="bg1"/>
                </a:solidFill>
                <a:ea typeface="KoPubWorld돋움체 Bold" panose="00000800000000000000" pitchFamily="2" charset="-127"/>
              </a:rPr>
              <a:t>)     </a:t>
            </a:r>
            <a:r>
              <a:rPr lang="ko-KR" altLang="en-US" sz="2400" b="1" dirty="0" err="1">
                <a:solidFill>
                  <a:schemeClr val="bg1"/>
                </a:solidFill>
                <a:ea typeface="KoPubWorld돋움체 Bold" panose="00000800000000000000" pitchFamily="2" charset="-127"/>
              </a:rPr>
              <a:t>박교육</a:t>
            </a:r>
            <a:r>
              <a:rPr lang="en-US" altLang="ko-KR" sz="2400" dirty="0">
                <a:solidFill>
                  <a:schemeClr val="bg1"/>
                </a:solidFill>
                <a:ea typeface="KoPubWorld돋움체 Bold" panose="00000800000000000000" pitchFamily="2" charset="-127"/>
              </a:rPr>
              <a:t>(</a:t>
            </a:r>
            <a:r>
              <a:rPr lang="ko-KR" altLang="en-US" sz="2400" dirty="0">
                <a:solidFill>
                  <a:schemeClr val="bg1"/>
                </a:solidFill>
                <a:ea typeface="KoPubWorld돋움체 Bold" panose="00000800000000000000" pitchFamily="2" charset="-127"/>
              </a:rPr>
              <a:t>진로대학교</a:t>
            </a:r>
            <a:r>
              <a:rPr lang="en-US" altLang="ko-KR" sz="2400" dirty="0">
                <a:solidFill>
                  <a:schemeClr val="bg1"/>
                </a:solidFill>
                <a:ea typeface="KoPubWorld돋움체 Bold" panose="00000800000000000000" pitchFamily="2" charset="-127"/>
              </a:rPr>
              <a:t>)</a:t>
            </a:r>
            <a:endParaRPr lang="ko-KR" altLang="en-US" sz="2400" dirty="0">
              <a:solidFill>
                <a:schemeClr val="bg1"/>
              </a:solidFill>
              <a:ea typeface="KoPubWorld돋움체 Bold" panose="00000800000000000000" pitchFamily="2" charset="-127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86</Words>
  <Application>Microsoft Office PowerPoint</Application>
  <PresentationFormat>사용자 지정</PresentationFormat>
  <Paragraphs>22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KoPubWorld돋움체 Bold</vt:lpstr>
      <vt:lpstr>KoPubWorld돋움체 Medium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Administrator</dc:creator>
  <cp:lastModifiedBy>재영 송</cp:lastModifiedBy>
  <cp:revision>7</cp:revision>
  <dcterms:created xsi:type="dcterms:W3CDTF">2020-06-10T09:45:33Z</dcterms:created>
  <dcterms:modified xsi:type="dcterms:W3CDTF">2026-03-07T00:52:03Z</dcterms:modified>
</cp:coreProperties>
</file>